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525F4-1249-4615-A1B5-16F6F1E373A0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018D-A389-431F-AC69-4E98E4D75DC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4838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F50E-9A08-E421-E91A-FB7E7CEEA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0C39F-6016-7916-03CF-3C7EB6CBA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6C84A-3327-D562-1FA3-04C05473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6A3C4-3704-3468-1FB0-78E83533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14BE2-C593-DC86-BE39-7ED3664A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800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57731-737D-2BBF-0C46-C8D4CCDCD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25E44-6F42-2174-9941-E7C87DAEC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B73EB-C03D-6C4F-36C9-08A875A2B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7E15F-E448-6A2D-6401-9EC70908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DD893-66FC-2345-F439-D897836D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690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4FF9A1-D5D8-97C1-002E-392D42303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EAFDDB-4EF6-68BB-39D5-B96631DD0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2006C-7A9D-F978-3124-B5CFCB68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55711-B63F-87F1-54E9-8DBBAAD4A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41BF8-BB59-FF65-FE33-BC2F21D5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697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A138-E482-F99D-FBAC-CA5C4F85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97533-EE6D-CF30-F439-17A0E1D0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5388A-3C81-635C-1ACA-C2FBF5E0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9462C-8534-B064-7657-D1141BE0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615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B8B4-D8AE-E4B5-E234-9EDC7B1F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6883A-5622-AC50-AD56-742299B77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EE83C-7E14-B2F6-7060-B2564EA6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AD77D-694D-5832-3832-6E6190B9B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5F651-76B2-F8C7-683A-15D0E85D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3782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26496-C931-B150-F946-E50FAE5986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84FA6-409D-94A9-C0EB-61CEAB786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B3BCD-0C04-9D81-8D39-DC9D55417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0D7B6-02B2-10EE-222D-AE8FF31C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9CC2D-E28E-7406-75E2-ABFF39F0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9739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FB004-B856-FBBE-C622-2973A341A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97CD9-BACA-13E4-8DD4-D654DA657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5E527-46F6-FD82-D111-AE3CAAEBC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773BC-BE3E-D0A9-3559-79ECD0E8A2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5935D7-0120-DA5D-E6E8-07A6C10E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1EFC9C-B5B4-67F1-C03D-567FB9AD1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6F918B-C163-8BB0-84D5-ABA1C149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1375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9FEA96-FA03-3A3A-C11E-C3367A74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97DD7-DE81-94B0-970B-69E678BAE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2D130E-C8AE-893F-D6C2-0025E707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3782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CEF3FD-7AB2-5B8B-9287-00A41680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A7909-2425-7FEB-9F43-BA5DD80D0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23A92-A242-DC7E-1755-5B1E5E11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8489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39BBD-3B2B-B35C-096B-A375D5F36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71667-4F1D-5061-0ADB-40BFB9BA4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2A12E-187D-06E2-0A0A-BD98151AF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D92AC-FC7A-EB5A-E5F0-F50A31E2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33C7B-EE9B-510B-6433-15F24FE8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456C4-68A0-E3C9-178B-5356A65C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7314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7A5DA-776A-367D-9498-396D0E43E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352BB-24DC-6A8D-48DF-CFF246105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73B60-24EB-59B9-4D34-29AA6EF09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A2A23-B8A7-83EE-9016-401DEBA0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C5BDE-24E3-B430-398F-A957A9445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12DD9-0267-E8FB-6E5A-90720AC6A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576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2E605-D99C-E3FD-2851-C8752622B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A5F35-9590-34FD-D79B-19A4E304D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77D5-80C3-4E25-8B4C-8886410ACBC6}" type="datetimeFigureOut">
              <a:rPr lang="en-AE" smtClean="0"/>
              <a:t>11/10/2023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80F4E-7472-E217-FA23-DBB7D4362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8945D-B512-9C2C-A7D5-C24B33695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04811-6ED4-4492-8283-2346FEC53A8F}" type="slidenum">
              <a:rPr lang="en-AE" smtClean="0"/>
              <a:t>‹#›</a:t>
            </a:fld>
            <a:endParaRPr lang="en-AE"/>
          </a:p>
        </p:txBody>
      </p:sp>
      <p:pic>
        <p:nvPicPr>
          <p:cNvPr id="8" name="Picture 7" descr="A black background with red letters&#10;&#10;Description automatically generated">
            <a:extLst>
              <a:ext uri="{FF2B5EF4-FFF2-40B4-BE49-F238E27FC236}">
                <a16:creationId xmlns:a16="http://schemas.microsoft.com/office/drawing/2014/main" id="{43CB808D-7DC1-F5FF-629B-C81A8EFCE96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82" y="136525"/>
            <a:ext cx="2378461" cy="10643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BD0D9D-011D-EE84-EE29-24C1B736051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05508" y="344987"/>
            <a:ext cx="4533764" cy="56671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BB9C01-8AE0-4661-3D25-69B733974C2B}"/>
              </a:ext>
            </a:extLst>
          </p:cNvPr>
          <p:cNvCxnSpPr>
            <a:cxnSpLocks/>
          </p:cNvCxnSpPr>
          <p:nvPr userDrawn="1"/>
        </p:nvCxnSpPr>
        <p:spPr>
          <a:xfrm>
            <a:off x="571500" y="1304925"/>
            <a:ext cx="110299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49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8BA5F19-D5E1-4ECC-BEC2-DF7AEDFD7C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4D578A-F2C4-4EA9-A811-B48E66D636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0DD3C4-74F4-8342-188F-53D1B64F00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860803" y="2751827"/>
            <a:ext cx="10470393" cy="232017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  <a:t>The </a:t>
            </a:r>
            <a:r>
              <a:rPr lang="en-US" sz="3600" b="1" dirty="0" smtClean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  <a:t>21</a:t>
            </a:r>
            <a:r>
              <a:rPr lang="en-US" sz="3600" b="1" baseline="30000" dirty="0" smtClean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  <a:t>st</a:t>
            </a:r>
            <a:r>
              <a:rPr lang="en-US" sz="3600" b="1" dirty="0" smtClean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  <a:t> </a:t>
            </a:r>
            <a:r>
              <a:rPr lang="en-US" sz="3600" b="1" dirty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  <a:t>International Conference on </a:t>
            </a:r>
            <a:br>
              <a:rPr lang="en-US" sz="3600" b="1" dirty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</a:br>
            <a:r>
              <a:rPr lang="en-US" sz="3600" b="1" dirty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  <a:t>Advanced Robotics</a:t>
            </a:r>
            <a:br>
              <a:rPr lang="en-US" sz="3600" b="1" dirty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</a:br>
            <a:r>
              <a:rPr lang="en-US" sz="2400" dirty="0">
                <a:latin typeface="Amasis MT Pro Medium" panose="020F0502020204030204" pitchFamily="18" charset="0"/>
                <a:ea typeface="ADLaM Display" panose="020F0502020204030204" pitchFamily="2" charset="0"/>
                <a:cs typeface="Aharoni" panose="02010803020104030203" pitchFamily="2" charset="-79"/>
              </a:rPr>
              <a:t>5-8 Dec 2023 | Khalifa University, Abu Dhabi, UAE</a:t>
            </a:r>
            <a:r>
              <a:rPr lang="en-US" sz="3600" dirty="0">
                <a:latin typeface="Abadi Extra Light" panose="020B0204020104020204" pitchFamily="34" charset="0"/>
              </a:rPr>
              <a:t/>
            </a:r>
            <a:br>
              <a:rPr lang="en-US" sz="3600" dirty="0">
                <a:latin typeface="Abadi Extra Light" panose="020B0204020104020204" pitchFamily="34" charset="0"/>
              </a:rPr>
            </a:br>
            <a:endParaRPr lang="en-AE" sz="3600" dirty="0">
              <a:latin typeface="Abadi Extra Light" panose="020B0204020104020204" pitchFamily="34" charset="0"/>
            </a:endParaRPr>
          </a:p>
        </p:txBody>
      </p:sp>
      <p:pic>
        <p:nvPicPr>
          <p:cNvPr id="6" name="Picture 5" descr="A black background with red letters&#10;&#10;Description automatically generated">
            <a:extLst>
              <a:ext uri="{FF2B5EF4-FFF2-40B4-BE49-F238E27FC236}">
                <a16:creationId xmlns:a16="http://schemas.microsoft.com/office/drawing/2014/main" id="{DBDE3BF7-DCD7-9F7C-790C-F0BF7C843A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57" y="488214"/>
            <a:ext cx="4533764" cy="20288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E46BB8-439D-5FC3-0E09-299D0FBA19E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683" y="1219284"/>
            <a:ext cx="4533764" cy="56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B31DD-AE1D-2B79-575C-8E8A713C5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5578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98AEA1-E9C0-D210-148E-5951A8CD0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75229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Abadi Extra Light</vt:lpstr>
      <vt:lpstr>ADLaM Display</vt:lpstr>
      <vt:lpstr>Aharoni</vt:lpstr>
      <vt:lpstr>Amasis MT Pro Medium</vt:lpstr>
      <vt:lpstr>Arial</vt:lpstr>
      <vt:lpstr>Calibri</vt:lpstr>
      <vt:lpstr>Calibri Light</vt:lpstr>
      <vt:lpstr>Office Theme</vt:lpstr>
      <vt:lpstr>The 21st International Conference on  Advanced Robotics 5-8 Dec 2023 | Khalifa University, Abu Dhabi, UAE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31st International Conference on  Advanced Robotics 5-8 Dec 2023 | Khalifa University, Abu Dhabi, UAE </dc:title>
  <dc:creator>Eyad Zerba</dc:creator>
  <cp:lastModifiedBy>Bilal Hassan</cp:lastModifiedBy>
  <cp:revision>3</cp:revision>
  <dcterms:created xsi:type="dcterms:W3CDTF">2023-10-11T05:55:06Z</dcterms:created>
  <dcterms:modified xsi:type="dcterms:W3CDTF">2023-10-11T07:15:12Z</dcterms:modified>
</cp:coreProperties>
</file>